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6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4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1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0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8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7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9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9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7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0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5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CCAE-C5FE-4E96-87CE-496963AB855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01859-882E-41DE-9782-52285809C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5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420" y="550774"/>
            <a:ext cx="7590151" cy="573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1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85" r="581" b="1278"/>
          <a:stretch/>
        </p:blipFill>
        <p:spPr>
          <a:xfrm>
            <a:off x="1653831" y="0"/>
            <a:ext cx="92013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34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065" y="0"/>
            <a:ext cx="91609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7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989" y="0"/>
            <a:ext cx="91496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27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336405A70A934F91F88DB133B1BF72" ma:contentTypeVersion="1" ma:contentTypeDescription="Create a new document." ma:contentTypeScope="" ma:versionID="ef7f022e4374f499c3dc2362e056b98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F3F8D09-F7EA-4CDE-91CB-4F3E0F0FAFB0}"/>
</file>

<file path=customXml/itemProps2.xml><?xml version="1.0" encoding="utf-8"?>
<ds:datastoreItem xmlns:ds="http://schemas.openxmlformats.org/officeDocument/2006/customXml" ds:itemID="{8E8F3095-209C-4518-9C64-1D0780F888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54750F-D43E-423B-A858-3D35C081703D}">
  <ds:schemaRefs>
    <ds:schemaRef ds:uri="http://purl.org/dc/dcmitype/"/>
    <ds:schemaRef ds:uri="http://purl.org/dc/elements/1.1/"/>
    <ds:schemaRef ds:uri="b5810c9a-9d3d-48db-9747-038da57aa33d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b5b5c161-b959-492b-a991-27f95cad969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Treptau, Christine</dc:creator>
  <cp:lastModifiedBy>Treptau, Christine</cp:lastModifiedBy>
  <cp:revision>1</cp:revision>
  <dcterms:created xsi:type="dcterms:W3CDTF">2020-04-28T00:42:50Z</dcterms:created>
  <dcterms:modified xsi:type="dcterms:W3CDTF">2020-04-28T00:43:30Z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0x01010017336405A70A934F91F88DB133B1BF72</vt:lpwstr>
  </property>
</Properties>
</file>