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086E-57B4-4C51-95BC-0853805FEDCD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6CAE-F781-4E64-9BCA-7F3543A63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00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086E-57B4-4C51-95BC-0853805FEDCD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6CAE-F781-4E64-9BCA-7F3543A63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76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086E-57B4-4C51-95BC-0853805FEDCD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6CAE-F781-4E64-9BCA-7F3543A63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93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086E-57B4-4C51-95BC-0853805FEDCD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6CAE-F781-4E64-9BCA-7F3543A63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45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086E-57B4-4C51-95BC-0853805FEDCD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6CAE-F781-4E64-9BCA-7F3543A63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88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086E-57B4-4C51-95BC-0853805FEDCD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6CAE-F781-4E64-9BCA-7F3543A63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81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086E-57B4-4C51-95BC-0853805FEDCD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6CAE-F781-4E64-9BCA-7F3543A63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570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086E-57B4-4C51-95BC-0853805FEDCD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6CAE-F781-4E64-9BCA-7F3543A63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06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086E-57B4-4C51-95BC-0853805FEDCD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6CAE-F781-4E64-9BCA-7F3543A63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69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086E-57B4-4C51-95BC-0853805FEDCD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6CAE-F781-4E64-9BCA-7F3543A63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58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086E-57B4-4C51-95BC-0853805FEDCD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6CAE-F781-4E64-9BCA-7F3543A63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940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2086E-57B4-4C51-95BC-0853805FEDCD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46CAE-F781-4E64-9BCA-7F3543A63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009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237" y="180444"/>
            <a:ext cx="8565409" cy="667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428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845" y="-8033"/>
            <a:ext cx="9128098" cy="686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897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677" y="71773"/>
            <a:ext cx="8786192" cy="677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528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336405A70A934F91F88DB133B1BF72" ma:contentTypeVersion="1" ma:contentTypeDescription="Create a new document." ma:contentTypeScope="" ma:versionID="ef7f022e4374f499c3dc2362e056b98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C936C9C-7CD9-464B-979A-4EAF811369EC}"/>
</file>

<file path=customXml/itemProps2.xml><?xml version="1.0" encoding="utf-8"?>
<ds:datastoreItem xmlns:ds="http://schemas.openxmlformats.org/officeDocument/2006/customXml" ds:itemID="{F83E851B-3AE5-4C2F-AC8B-4F594A2A60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841771-F1E6-4559-9EA1-4FD83725DA3A}">
  <ds:schemaRefs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b5810c9a-9d3d-48db-9747-038da57aa33d"/>
    <ds:schemaRef ds:uri="b5b5c161-b959-492b-a991-27f95cad969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RCSD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Treptau, Christine</dc:creator>
  <cp:lastModifiedBy>Treptau, Christine</cp:lastModifiedBy>
  <cp:revision>1</cp:revision>
  <dcterms:created xsi:type="dcterms:W3CDTF">2020-04-28T16:18:19Z</dcterms:created>
  <dcterms:modified xsi:type="dcterms:W3CDTF">2020-04-28T16:18:55Z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0x01010017336405A70A934F91F88DB133B1BF72</vt:lpwstr>
  </property>
</Properties>
</file>